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9.jpeg" ContentType="image/jpeg"/>
  <Override PartName="/ppt/media/image53.jpeg" ContentType="image/jpeg"/>
  <Override PartName="/ppt/media/image1.jpeg" ContentType="image/jpeg"/>
  <Override PartName="/ppt/media/image54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939DC52-E16C-45D8-961A-6479C9A7DA81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20-2-6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CB01DBD-7E34-4584-8079-B3BD88B087EE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1203840" y="189864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„</a:t>
            </a: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Akcja Zima w Kutnie”</a:t>
            </a: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podsumowanie za okres </a:t>
            </a: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X.2019 roku - I.2020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523880" y="3532320"/>
            <a:ext cx="9143640" cy="275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pl-P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pl-P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ul. Warszawskie Przedmieście 10a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pl-P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99-300 Kutno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pl-P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pl-P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Tel/fax 24 253 74 80, 24 254 95 68, 24 253 78 47, 24 253 44 46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Obraz 6" descr=""/>
          <p:cNvPicPr/>
          <p:nvPr/>
        </p:nvPicPr>
        <p:blipFill>
          <a:blip r:embed="rId2"/>
          <a:stretch/>
        </p:blipFill>
        <p:spPr>
          <a:xfrm>
            <a:off x="9240840" y="74520"/>
            <a:ext cx="2095200" cy="2241360"/>
          </a:xfrm>
          <a:prstGeom prst="rect">
            <a:avLst/>
          </a:prstGeom>
          <a:ln>
            <a:noFill/>
          </a:ln>
        </p:spPr>
      </p:pic>
      <p:pic>
        <p:nvPicPr>
          <p:cNvPr id="45" name="Obraz 8" descr=""/>
          <p:cNvPicPr/>
          <p:nvPr/>
        </p:nvPicPr>
        <p:blipFill>
          <a:blip r:embed="rId3"/>
          <a:stretch/>
        </p:blipFill>
        <p:spPr>
          <a:xfrm>
            <a:off x="156240" y="147600"/>
            <a:ext cx="2095200" cy="209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43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44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" name="CustomShape 6"/>
          <p:cNvSpPr/>
          <p:nvPr/>
        </p:nvSpPr>
        <p:spPr>
          <a:xfrm>
            <a:off x="1067040" y="1474920"/>
            <a:ext cx="9021240" cy="16005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uroczysta kolacja wigilijna dla mieszkańców Noclegowni, w Dziennym Domu Pomocy Społecznej „Centrum Seniora”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7"/>
          <p:cNvSpPr/>
          <p:nvPr/>
        </p:nvSpPr>
        <p:spPr>
          <a:xfrm>
            <a:off x="1040760" y="3144960"/>
            <a:ext cx="9021240" cy="20822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przeprowadziliśmy kampanię informacyjną                       w mediach lokalnych, na stronie internetowej Ośrodka, wywieszaliśmy plakaty, udostępniliśmy      w budynkach wielorodzinnych ulotki naszej Akcji,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53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54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067040" y="1506960"/>
            <a:ext cx="9021240" cy="20552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umieszczaliśmy i umieszczamy codziennie na stronie internetowej Ośrodka informację                     o udzielonym schronieniu w Ogrzewalni oraz Noclegowni.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62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63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1036080" y="2547000"/>
            <a:ext cx="9021240" cy="10828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z Ogrzewalni skorzystało 97 osób (liczba rzeczywista) w tym 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1045440" y="1548360"/>
            <a:ext cx="9012240" cy="96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Dane na temat osób bezdomnych, korzystających z Ogrzewalni 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8"/>
          <p:cNvSpPr/>
          <p:nvPr/>
        </p:nvSpPr>
        <p:spPr>
          <a:xfrm>
            <a:off x="1036080" y="3641040"/>
            <a:ext cx="9021240" cy="10828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kobiet (8 z nich to mieszkanki Kutna, natomiast 4 to osoby spoza miasta Kutno),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9"/>
          <p:cNvSpPr/>
          <p:nvPr/>
        </p:nvSpPr>
        <p:spPr>
          <a:xfrm>
            <a:off x="1045440" y="4771080"/>
            <a:ext cx="9021240" cy="10828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 mężczyzn (64 z nich to mieszkańcy Kutna, natomiast 21 to osoby spoza miasta Kutno),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74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75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1081440" y="254700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- 25-35 lat – 3 kobiety,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1045440" y="1548360"/>
            <a:ext cx="9012240" cy="96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Kobiety – podział wiekowy: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1036080" y="312444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- 36-45 lat – 3 kobiety,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1067040" y="373824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- 46-56 lat – 5 kobiet,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10"/>
          <p:cNvSpPr/>
          <p:nvPr/>
        </p:nvSpPr>
        <p:spPr>
          <a:xfrm>
            <a:off x="1045440" y="433692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 kobieta nie podała wieku.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84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87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88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89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1081440" y="254700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- 22-32 lata – 12 mężczyzn,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1045440" y="1548360"/>
            <a:ext cx="9012240" cy="96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Mężczyźni – podział wiekowy: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036080" y="312444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- 33-42 lata – 26 mężczyzn,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1067040" y="373824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- 43-52 lata – 19 mężczyzn,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1045440" y="433692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- 53-62 lata – 14 mężczyzn,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1"/>
          <p:cNvSpPr/>
          <p:nvPr/>
        </p:nvSpPr>
        <p:spPr>
          <a:xfrm>
            <a:off x="1036080" y="4989240"/>
            <a:ext cx="9021240" cy="577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- 6 mężczyzn nie podało wieku.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01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202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1081440" y="2547000"/>
            <a:ext cx="9021240" cy="6303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pogarszający się stan zdrowia osób bezdomnych,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1045440" y="1548360"/>
            <a:ext cx="9012240" cy="96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nas niepokoi: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8"/>
          <p:cNvSpPr/>
          <p:nvPr/>
        </p:nvSpPr>
        <p:spPr>
          <a:xfrm>
            <a:off x="1045440" y="3260160"/>
            <a:ext cx="9021240" cy="9784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brak współpracy ze strony osób korzystających z Ogrzewalni,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1036080" y="4261680"/>
            <a:ext cx="9021240" cy="6303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pogłębiający się nałóg alkoholowy,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1036080" y="4957920"/>
            <a:ext cx="9021240" cy="10414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przepełnione schroniska, z którymi mamy podpisane porozumienia,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1393200" y="1480320"/>
            <a:ext cx="9143640" cy="80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14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215" name="Obraz 17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8" name="CustomShape 6"/>
          <p:cNvSpPr/>
          <p:nvPr/>
        </p:nvSpPr>
        <p:spPr>
          <a:xfrm>
            <a:off x="1036080" y="1577520"/>
            <a:ext cx="9021240" cy="6303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brak wolnych miejsc w domach pomocy społecznej,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1036080" y="2305440"/>
            <a:ext cx="9021240" cy="10414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niedostateczna ilość miejsc w schroniskach z usługami opiekuńczymi (na terenie całej Polski),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8"/>
          <p:cNvSpPr/>
          <p:nvPr/>
        </p:nvSpPr>
        <p:spPr>
          <a:xfrm>
            <a:off x="1036080" y="3459600"/>
            <a:ext cx="9021240" cy="6303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brak miejsc (w okolicznych schroniskach) dla kobiet.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Obraz 19" descr=""/>
          <p:cNvPicPr/>
          <p:nvPr/>
        </p:nvPicPr>
        <p:blipFill>
          <a:blip r:embed="rId1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222" name="Obraz 4" descr=""/>
          <p:cNvPicPr/>
          <p:nvPr/>
        </p:nvPicPr>
        <p:blipFill>
          <a:blip r:embed="rId2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069920" y="1415520"/>
            <a:ext cx="9291600" cy="33181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Ważnym i wartym uwagi jest fakt, że funkcjonariusze Straży Miejskiej podejmują działania, które obejmują pracowników socjalnych wsparciem                                i zabezpieczeniem ich bezpieczeństwa podczas podejmowanych działań.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26" name="Obraz 20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227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raz 19" descr=""/>
          <p:cNvPicPr/>
          <p:nvPr/>
        </p:nvPicPr>
        <p:blipFill>
          <a:blip r:embed="rId1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230" name="Obraz 4" descr=""/>
          <p:cNvPicPr/>
          <p:nvPr/>
        </p:nvPicPr>
        <p:blipFill>
          <a:blip r:embed="rId2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1045080" y="2265120"/>
            <a:ext cx="9291600" cy="24991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Dziękujemy za uwagę,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zapraszamy do dyskusji.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34" name="Obraz 20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Line 5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49" name="Obraz 11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50" name="Obraz 1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Line 4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1064520" y="1414440"/>
            <a:ext cx="8279640" cy="7196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czym chcemy dzisiaj mówić :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1064520" y="2218680"/>
            <a:ext cx="8279640" cy="7196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partnerstwie i naszych działaniach,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7"/>
          <p:cNvSpPr/>
          <p:nvPr/>
        </p:nvSpPr>
        <p:spPr>
          <a:xfrm>
            <a:off x="991800" y="3908160"/>
            <a:ext cx="8279640" cy="7196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co nas niepokoi?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8"/>
          <p:cNvSpPr/>
          <p:nvPr/>
        </p:nvSpPr>
        <p:spPr>
          <a:xfrm>
            <a:off x="1064520" y="3058920"/>
            <a:ext cx="8279640" cy="7196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komunikacji,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1271520" y="1419120"/>
            <a:ext cx="8812800" cy="60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just"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jakich działaniach zaangażowana była: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Line 3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61" name="Obraz 11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62" name="Obraz 1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5"/>
          <p:cNvSpPr/>
          <p:nvPr/>
        </p:nvSpPr>
        <p:spPr>
          <a:xfrm>
            <a:off x="1071360" y="198288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Straż Miejska (łącznie 210 interwencji) w tym: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6"/>
          <p:cNvSpPr/>
          <p:nvPr/>
        </p:nvSpPr>
        <p:spPr>
          <a:xfrm>
            <a:off x="1071360" y="252720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- 16 osób przewiozła do szpitala,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7"/>
          <p:cNvSpPr/>
          <p:nvPr/>
        </p:nvSpPr>
        <p:spPr>
          <a:xfrm>
            <a:off x="1071360" y="307152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do 1 osoby wezwała pogotowie ratunkowe,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8"/>
          <p:cNvSpPr/>
          <p:nvPr/>
        </p:nvSpPr>
        <p:spPr>
          <a:xfrm>
            <a:off x="1071360" y="361584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- 26 osób odwiozła do miejsca zamieszkania,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9"/>
          <p:cNvSpPr/>
          <p:nvPr/>
        </p:nvSpPr>
        <p:spPr>
          <a:xfrm>
            <a:off x="1071360" y="4160160"/>
            <a:ext cx="9012240" cy="9367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- 9 osób przewiozła do Policyjnego Pomieszczenia dla Osób Zatrzymanych,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10"/>
          <p:cNvSpPr/>
          <p:nvPr/>
        </p:nvSpPr>
        <p:spPr>
          <a:xfrm>
            <a:off x="1071360" y="5129640"/>
            <a:ext cx="9012240" cy="8866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- 92 razy funkcjonariusze Straży Miejskiej dowieźli osoby do Ogrzewalni,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Line 11"/>
          <p:cNvSpPr/>
          <p:nvPr/>
        </p:nvSpPr>
        <p:spPr>
          <a:xfrm>
            <a:off x="113652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4" name="Obraz 11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75" name="Obraz 1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1067400" y="2091240"/>
            <a:ext cx="9012240" cy="7142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 osobę przywieźli do MOPS,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1067400" y="286524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- 64 osoby pouczyli.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1067400" y="343692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Komenda Powiatowa Policji (42 interwencje):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1067400" y="4008240"/>
            <a:ext cx="9012240" cy="511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- 11 osób odwiozła do miejsca zamieszkania,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8"/>
          <p:cNvSpPr/>
          <p:nvPr/>
        </p:nvSpPr>
        <p:spPr>
          <a:xfrm>
            <a:off x="1067400" y="4579920"/>
            <a:ext cx="9012240" cy="8575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- 10 osób przewiozła do Policyjnego Pomieszczenia dla Osób Zatrzymanych,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1067400" y="1418400"/>
            <a:ext cx="9012240" cy="613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 osobę zawieźli pod wskazany przez nią adres,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1067400" y="5497200"/>
            <a:ext cx="9012240" cy="5468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- 21 osób pouczyła,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Line 11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8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89" name="Obraz 18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4016160" y="547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Line 4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1065960" y="1417320"/>
            <a:ext cx="8976600" cy="70344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Stowarzyszenia i Związki Wyznaniowe: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065960" y="2142360"/>
            <a:ext cx="8976600" cy="9597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przekazywały żywność osobom bezdomnym, zagrożonym bezdomnością i ubogim,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1017360" y="3143880"/>
            <a:ext cx="8976600" cy="6112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przekazywały odzież dla bezdomnych,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1017360" y="3897000"/>
            <a:ext cx="8976600" cy="141336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prowadziły działania terapeutyczne w zakresie profilaktyki uzależnień wobec bezdomnych (Teen Challenge oddział Kutno).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9" name="Obraz 16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00" name="Obraz 18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016160" y="547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Line 4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" name="CustomShape 5"/>
          <p:cNvSpPr/>
          <p:nvPr/>
        </p:nvSpPr>
        <p:spPr>
          <a:xfrm>
            <a:off x="1069920" y="1420920"/>
            <a:ext cx="8976600" cy="55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Lokalne media: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1069920" y="1963080"/>
            <a:ext cx="8976600" cy="90360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nieodpłatnie podawały informacje na temat Akcji Zima,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1063080" y="2913840"/>
            <a:ext cx="8976600" cy="7034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udostępniały materiały promocyjne,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1063080" y="3618000"/>
            <a:ext cx="8976600" cy="6508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towarzyszyły podczas spotkań Akcji Zima.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9"/>
          <p:cNvSpPr/>
          <p:nvPr/>
        </p:nvSpPr>
        <p:spPr>
          <a:xfrm>
            <a:off x="1063080" y="4249800"/>
            <a:ext cx="8976600" cy="70344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Przychodnia Dermex: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1063080" y="5019480"/>
            <a:ext cx="8976600" cy="9784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zapewniła dostęp do lekarza pierwszego kontaktu               i specjalistów w swojej przychodni.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2" name="Obraz 11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13" name="Obraz 1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062000" y="1517040"/>
            <a:ext cx="9012240" cy="73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1035720" y="2459520"/>
            <a:ext cx="9012240" cy="16102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- 97 osób (liczba rzeczywista) skorzystały                             z Ogrzewalni, w tym 72 osoby z Kutna, 25 spoza Kutna (w tym obcokrajowcy),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035720" y="4318920"/>
            <a:ext cx="9012240" cy="10216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- 1109 noclegów w Ogrzewalni daje średnio na dobę 9 osób, przebywających w Ogrzewalni,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Line 7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2" name="Obraz 11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23" name="Obraz 1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4016160" y="53892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Line 4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1064520" y="1512360"/>
            <a:ext cx="9012240" cy="14054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- 688 porcji posiłków przekazała Sekcja Dziennego Domu Pomocy Społecznej na potrzeby mieszkańców Noclegowni,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1064520" y="2941920"/>
            <a:ext cx="9012240" cy="137880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- 13 razy pracownicy socjalni wraz                                    z funkcjonariuszami Straży Miejskiej dokonali wieczornych objazdów miasta,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1067040" y="4374720"/>
            <a:ext cx="9021240" cy="9784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- 2 razy w tygodniu pracownicy socjalni udawali się  w godzinach porannych do Ogrzewalni,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az 4" descr=""/>
          <p:cNvPicPr/>
          <p:nvPr/>
        </p:nvPicPr>
        <p:blipFill>
          <a:blip r:embed="rId1"/>
          <a:stretch/>
        </p:blipFill>
        <p:spPr>
          <a:xfrm>
            <a:off x="3619440" y="0"/>
            <a:ext cx="8572320" cy="685764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818640" y="6105600"/>
            <a:ext cx="10066680" cy="9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 Ośrodek Pomocy Społecznej w Kutnie, ul. Warszawskie Przedmieście 10a 99-300 Kutno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E-mail : sekretariat@mops.kutno.pl, Tel/fax 24 253 74 80, 24 254 95 68, 24 253 78 47, 24 253 44 46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Line 2"/>
          <p:cNvSpPr/>
          <p:nvPr/>
        </p:nvSpPr>
        <p:spPr>
          <a:xfrm>
            <a:off x="818280" y="6105600"/>
            <a:ext cx="951876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2" name="Obraz 17" descr=""/>
          <p:cNvPicPr/>
          <p:nvPr/>
        </p:nvPicPr>
        <p:blipFill>
          <a:blip r:embed="rId2"/>
          <a:stretch/>
        </p:blipFill>
        <p:spPr>
          <a:xfrm>
            <a:off x="0" y="0"/>
            <a:ext cx="1511640" cy="1511640"/>
          </a:xfrm>
          <a:prstGeom prst="rect">
            <a:avLst/>
          </a:prstGeom>
          <a:ln>
            <a:noFill/>
          </a:ln>
        </p:spPr>
      </p:pic>
      <p:pic>
        <p:nvPicPr>
          <p:cNvPr id="133" name="Obraz 22" descr=""/>
          <p:cNvPicPr/>
          <p:nvPr/>
        </p:nvPicPr>
        <p:blipFill>
          <a:blip r:embed="rId3"/>
          <a:stretch/>
        </p:blipFill>
        <p:spPr>
          <a:xfrm>
            <a:off x="10591200" y="0"/>
            <a:ext cx="1600560" cy="160056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4016160" y="525960"/>
            <a:ext cx="307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just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Akcja Zima w Kutnie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4"/>
          <p:cNvSpPr/>
          <p:nvPr/>
        </p:nvSpPr>
        <p:spPr>
          <a:xfrm>
            <a:off x="1336680" y="1405800"/>
            <a:ext cx="9518400" cy="360"/>
          </a:xfrm>
          <a:prstGeom prst="line">
            <a:avLst/>
          </a:prstGeom>
          <a:ln>
            <a:solidFill>
              <a:srgbClr val="ae00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818640" y="1512000"/>
            <a:ext cx="9021240" cy="115092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w przypadku jednej osoby nawiązaliśmy stałą współpracę z gminą ościenną,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6"/>
          <p:cNvSpPr/>
          <p:nvPr/>
        </p:nvSpPr>
        <p:spPr>
          <a:xfrm>
            <a:off x="818640" y="2765520"/>
            <a:ext cx="9021240" cy="104184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- 159 razy wydaliśmy odzież bezdomnym (w tym 126 razy w Ogrzewalni),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818640" y="3848760"/>
            <a:ext cx="9021240" cy="1603080"/>
          </a:xfrm>
          <a:prstGeom prst="roundRect">
            <a:avLst>
              <a:gd name="adj" fmla="val 16667"/>
            </a:avLst>
          </a:prstGeom>
          <a:solidFill>
            <a:srgbClr val="fae2f7"/>
          </a:solidFill>
          <a:ln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wolontariusze z Noclegowni kontynuują swoje prace w lokalnym środowisku (roznoszenie ulotek AZ, uprzątnięcie pomieszczenia z odzieżą),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Application>LibreOffice/5.3.1.2$Windows_x86 LibreOffice_project/e80a0e0fd1875e1696614d24c32df0f95f03deb2</Application>
  <Words>1568</Words>
  <Paragraphs>162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2018-09-16T15:47:13Z</dcterms:created>
  <dc:creator>Joanna Zajkowska</dc:creator>
  <dc:description/>
  <dc:language>pl-PL</dc:language>
  <cp:lastModifiedBy>Joanna Zajkowska</cp:lastModifiedBy>
  <cp:lastPrinted>2019-01-16T18:29:58Z</cp:lastPrinted>
  <dcterms:modified xsi:type="dcterms:W3CDTF">2020-02-04T07:08:26Z</dcterms:modified>
  <cp:revision>112</cp:revision>
  <dc:subject/>
  <dc:title>„Akcja Zima w Kutnie”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